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5143500" type="screen16x9"/>
  <p:notesSz cx="6858000" cy="9144000"/>
  <p:embeddedFontLst>
    <p:embeddedFont>
      <p:font typeface="Lobster" charset="-52"/>
      <p:regular r:id="rId24"/>
    </p:embeddedFont>
    <p:embeddedFont>
      <p:font typeface="Georgia" pitchFamily="18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-72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19483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7fa16eb763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7fa16eb763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fa16eb763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7fa16eb763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fa16eb763_6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fa16eb763_6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fa16eb763_6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7fa16eb763_6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fa16eb763_8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fa16eb763_8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7fa16eb763_6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7fa16eb763_6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7fa16eb763_7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7fa16eb763_7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7fa16eb763_7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7fa16eb763_7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fa16eb763_8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7fa16eb763_8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fa16eb763_8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7fa16eb763_8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7fa16eb763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7fa16eb763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7fa16eb763_8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7fa16eb763_8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fa16eb763_8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fa16eb763_8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fa16eb763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fa16eb763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7fa16eb763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7fa16eb763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7fa16eb763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7fa16eb763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fa16eb763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fa16eb763_2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7fa16eb763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7fa16eb763_2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7fa16eb763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7fa16eb763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fa16eb763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7fa16eb763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push dir="r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866575" y="0"/>
            <a:ext cx="89211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 dirty="0" smtClean="0">
                <a:latin typeface="Times New Roman"/>
                <a:ea typeface="Times New Roman"/>
                <a:cs typeface="Times New Roman"/>
                <a:sym typeface="Times New Roman"/>
              </a:rPr>
              <a:t>Презентация музея </a:t>
            </a:r>
            <a:r>
              <a:rPr lang="ru" sz="2400" b="1" i="1" dirty="0">
                <a:latin typeface="Times New Roman"/>
                <a:ea typeface="Times New Roman"/>
                <a:cs typeface="Times New Roman"/>
                <a:sym typeface="Times New Roman"/>
              </a:rPr>
              <a:t>Боевой Славы </a:t>
            </a:r>
            <a:endParaRPr sz="2400" b="1" i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 dirty="0">
                <a:latin typeface="Times New Roman"/>
                <a:ea typeface="Times New Roman"/>
                <a:cs typeface="Times New Roman"/>
                <a:sym typeface="Times New Roman"/>
              </a:rPr>
              <a:t>МБОУ Школы №167 г.о. Самара </a:t>
            </a:r>
            <a:endParaRPr sz="2400" b="1" i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101500" y="1353513"/>
            <a:ext cx="7136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7200">
                <a:latin typeface="Lobster"/>
                <a:ea typeface="Lobster"/>
                <a:cs typeface="Lobster"/>
                <a:sym typeface="Lobster"/>
              </a:rPr>
              <a:t>“31-й </a:t>
            </a:r>
            <a:endParaRPr sz="7200"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7200">
                <a:latin typeface="Lobster"/>
                <a:ea typeface="Lobster"/>
                <a:cs typeface="Lobster"/>
                <a:sym typeface="Lobster"/>
              </a:rPr>
              <a:t>Армии”</a:t>
            </a:r>
            <a:endParaRPr sz="72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78976">
            <a:off x="6615972" y="1525926"/>
            <a:ext cx="2024629" cy="269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3600" y="924575"/>
            <a:ext cx="2702776" cy="263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body" idx="1"/>
          </p:nvPr>
        </p:nvSpPr>
        <p:spPr>
          <a:xfrm>
            <a:off x="517125" y="-57600"/>
            <a:ext cx="7519500" cy="330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400" b="1">
                <a:latin typeface="Times New Roman"/>
                <a:ea typeface="Times New Roman"/>
                <a:cs typeface="Times New Roman"/>
                <a:sym typeface="Times New Roman"/>
              </a:rPr>
              <a:t>2. Они сражались за Родину;  </a:t>
            </a: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400" b="1">
                <a:latin typeface="Times New Roman"/>
                <a:ea typeface="Times New Roman"/>
                <a:cs typeface="Times New Roman"/>
                <a:sym typeface="Times New Roman"/>
              </a:rPr>
              <a:t>3. Герои Советского Союза 31-й Армии;</a:t>
            </a: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Никто ни забыт, ничто не забыто;</a:t>
            </a:r>
            <a:endParaRPr sz="2400" b="1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 b="1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Салют! Победа!</a:t>
            </a:r>
            <a:r>
              <a:rPr lang="ru" sz="240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>
              <a:solidFill>
                <a:srgbClr val="66666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46100" lvl="0" indent="0" algn="just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115" name="Google Shape;1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5575" y="1084850"/>
            <a:ext cx="2695974" cy="359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1560">
            <a:off x="721695" y="2320041"/>
            <a:ext cx="1623358" cy="2166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1325" y="1664250"/>
            <a:ext cx="2263525" cy="301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>
            <a:spLocks noGrp="1"/>
          </p:cNvSpPr>
          <p:nvPr>
            <p:ph type="title"/>
          </p:nvPr>
        </p:nvSpPr>
        <p:spPr>
          <a:xfrm>
            <a:off x="185900" y="1515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obster"/>
                <a:ea typeface="Lobster"/>
                <a:cs typeface="Lobster"/>
                <a:sym typeface="Lobster"/>
              </a:rPr>
              <a:t>Активом музея проводится много интересных мероприятий: 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23" name="Google Shape;123;p23"/>
          <p:cNvSpPr txBox="1">
            <a:spLocks noGrp="1"/>
          </p:cNvSpPr>
          <p:nvPr>
            <p:ph type="body" idx="1"/>
          </p:nvPr>
        </p:nvSpPr>
        <p:spPr>
          <a:xfrm>
            <a:off x="255775" y="1348150"/>
            <a:ext cx="3350100" cy="33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обзорные и тематические экскурсии, уроки Мужества, посвященные знаменательным дням Воинской Славы, Дни памяти, встречи с ветеранами, с интересными людьми</a:t>
            </a:r>
            <a:endParaRPr/>
          </a:p>
        </p:txBody>
      </p:sp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7750" y="1054625"/>
            <a:ext cx="4519824" cy="338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">
            <a:off x="448425" y="2571752"/>
            <a:ext cx="3005549" cy="1926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4"/>
          <p:cNvPicPr preferRelativeResize="0"/>
          <p:nvPr/>
        </p:nvPicPr>
        <p:blipFill rotWithShape="1">
          <a:blip r:embed="rId4">
            <a:alphaModFix/>
          </a:blip>
          <a:srcRect t="2276" r="7287"/>
          <a:stretch/>
        </p:blipFill>
        <p:spPr>
          <a:xfrm>
            <a:off x="448425" y="363400"/>
            <a:ext cx="3005549" cy="213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14938" y="2571750"/>
            <a:ext cx="2793274" cy="1926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69175" y="752450"/>
            <a:ext cx="2466176" cy="34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06374" y="378738"/>
            <a:ext cx="2810400" cy="21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3272225" y="238300"/>
            <a:ext cx="3954000" cy="22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Традиционно ко Дню Защитника Отечества проходит конкурс рисунков</a:t>
            </a:r>
            <a:endParaRPr sz="2400"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39" name="Google Shape;1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588" y="238300"/>
            <a:ext cx="2754800" cy="195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600" y="2418000"/>
            <a:ext cx="2754800" cy="206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2225" y="1820575"/>
            <a:ext cx="2871000" cy="21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59275" y="2571750"/>
            <a:ext cx="2630050" cy="216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4525" y="167725"/>
            <a:ext cx="5879824" cy="426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>
            <a:spLocks noGrp="1"/>
          </p:cNvSpPr>
          <p:nvPr>
            <p:ph type="title"/>
          </p:nvPr>
        </p:nvSpPr>
        <p:spPr>
          <a:xfrm>
            <a:off x="1792650" y="123550"/>
            <a:ext cx="5558700" cy="25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obster"/>
                <a:ea typeface="Lobster"/>
                <a:cs typeface="Lobster"/>
                <a:sym typeface="Lobster"/>
              </a:rPr>
              <a:t>Акции “Посылка солдату”, “Письмо ветерану”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53" name="Google Shape;15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725" y="945650"/>
            <a:ext cx="2897676" cy="217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3925" y="1099400"/>
            <a:ext cx="2754826" cy="3673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7"/>
          <p:cNvPicPr preferRelativeResize="0"/>
          <p:nvPr/>
        </p:nvPicPr>
        <p:blipFill rotWithShape="1">
          <a:blip r:embed="rId5">
            <a:alphaModFix/>
          </a:blip>
          <a:srcRect r="-7526" b="-4920"/>
          <a:stretch/>
        </p:blipFill>
        <p:spPr>
          <a:xfrm>
            <a:off x="2609225" y="2271523"/>
            <a:ext cx="3294200" cy="241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>
            <a:spLocks noGrp="1"/>
          </p:cNvSpPr>
          <p:nvPr>
            <p:ph type="title"/>
          </p:nvPr>
        </p:nvSpPr>
        <p:spPr>
          <a:xfrm>
            <a:off x="1186775" y="193450"/>
            <a:ext cx="7189800" cy="15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Lobster"/>
                <a:ea typeface="Lobster"/>
                <a:cs typeface="Lobster"/>
                <a:sym typeface="Lobster"/>
              </a:rPr>
              <a:t>Акция 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Lobster"/>
                <a:ea typeface="Lobster"/>
                <a:cs typeface="Lobster"/>
                <a:sym typeface="Lobster"/>
              </a:rPr>
              <a:t>“Музей и Дети”</a:t>
            </a:r>
            <a:endParaRPr sz="30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325" y="193450"/>
            <a:ext cx="2000025" cy="26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2575" y="1733050"/>
            <a:ext cx="3134401" cy="28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8325" y="3005025"/>
            <a:ext cx="2000026" cy="1500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1200" y="1733050"/>
            <a:ext cx="3463901" cy="281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777300" y="207400"/>
            <a:ext cx="7589400" cy="8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Lobster"/>
                <a:ea typeface="Lobster"/>
                <a:cs typeface="Lobster"/>
                <a:sym typeface="Lobster"/>
              </a:rPr>
              <a:t>Участие актива музея Боевой славы 31-й Армии в игре - путешествие “Во имя живущих - Победа! Во имя грядущих - Победа!”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70" name="Google Shape;17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475" y="1215525"/>
            <a:ext cx="2362124" cy="314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1300" y="1618550"/>
            <a:ext cx="3661968" cy="274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8777" y="1215525"/>
            <a:ext cx="2362124" cy="314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title"/>
          </p:nvPr>
        </p:nvSpPr>
        <p:spPr>
          <a:xfrm>
            <a:off x="241825" y="179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obster"/>
                <a:ea typeface="Lobster"/>
                <a:cs typeface="Lobster"/>
                <a:sym typeface="Lobster"/>
              </a:rPr>
              <a:t>Участие в патриотических чтениях имени имени маршала А.М. Василевского 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78" name="Google Shape;17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5625" y="1278275"/>
            <a:ext cx="2376676" cy="316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738" y="1278263"/>
            <a:ext cx="2376700" cy="3168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227825" y="263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obster"/>
                <a:ea typeface="Lobster"/>
                <a:cs typeface="Lobster"/>
                <a:sym typeface="Lobster"/>
              </a:rPr>
              <a:t>Участие в конкурсе фотографий </a:t>
            </a:r>
            <a:endParaRPr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obster"/>
                <a:ea typeface="Lobster"/>
                <a:cs typeface="Lobster"/>
                <a:sym typeface="Lobster"/>
              </a:rPr>
              <a:t>“Музейная галерея”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85" name="Google Shape;18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400" y="1537475"/>
            <a:ext cx="3646198" cy="2734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537476"/>
            <a:ext cx="3983098" cy="273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2110500" y="223625"/>
            <a:ext cx="654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i="1">
                <a:latin typeface="Lobster"/>
                <a:ea typeface="Lobster"/>
                <a:cs typeface="Lobster"/>
                <a:sym typeface="Lobster"/>
              </a:rPr>
              <a:t>Цели и задачи</a:t>
            </a:r>
            <a:endParaRPr sz="4800" i="1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670875" y="1082575"/>
            <a:ext cx="8092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latin typeface="Times New Roman"/>
                <a:ea typeface="Times New Roman"/>
                <a:cs typeface="Times New Roman"/>
                <a:sym typeface="Times New Roman"/>
              </a:rPr>
              <a:t>1.Воспитание личности гражданина - патриота Родины, способной встать на защиту государственных интересов страны;                	</a:t>
            </a: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latin typeface="Times New Roman"/>
                <a:ea typeface="Times New Roman"/>
                <a:cs typeface="Times New Roman"/>
                <a:sym typeface="Times New Roman"/>
              </a:rPr>
              <a:t>2. Формирование патриотического чувства школьников на основе исторических ценностей и роли России в судьбах мира;</a:t>
            </a: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 b="1">
                <a:latin typeface="Times New Roman"/>
                <a:ea typeface="Times New Roman"/>
                <a:cs typeface="Times New Roman"/>
                <a:sym typeface="Times New Roman"/>
              </a:rPr>
              <a:t>3. Сохранение и развитие чувства гордости за нашу Родину.</a:t>
            </a:r>
            <a:endParaRPr sz="24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title"/>
          </p:nvPr>
        </p:nvSpPr>
        <p:spPr>
          <a:xfrm>
            <a:off x="1346025" y="3611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Lobster"/>
                <a:ea typeface="Lobster"/>
                <a:cs typeface="Lobster"/>
                <a:sym typeface="Lobster"/>
              </a:rPr>
              <a:t>Профильная смена актива 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Lobster"/>
                <a:ea typeface="Lobster"/>
                <a:cs typeface="Lobster"/>
                <a:sym typeface="Lobster"/>
              </a:rPr>
              <a:t>школьных музеев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92" name="Google Shape;1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375" y="2473900"/>
            <a:ext cx="3273725" cy="217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9325" y="1453600"/>
            <a:ext cx="4157251" cy="311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375" y="249350"/>
            <a:ext cx="3273725" cy="232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 txBox="1"/>
          <p:nvPr/>
        </p:nvSpPr>
        <p:spPr>
          <a:xfrm>
            <a:off x="209675" y="279525"/>
            <a:ext cx="3102900" cy="4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i="1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rPr>
              <a:t>И  пока на глазах молодых людей появляются слёзы, когда они слушают рассказы ветеранов о тех страшных событиях, пока живут музеи и потребность в них, пока несут они в себе память, значит, и Россия жива 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6525" y="3326500"/>
            <a:ext cx="2425226" cy="126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/>
          <p:nvPr/>
        </p:nvSpPr>
        <p:spPr>
          <a:xfrm>
            <a:off x="4890600" y="880550"/>
            <a:ext cx="4152600" cy="40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i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i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i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i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Методист музея: Халетова Алия Ильдаровна</a:t>
            </a:r>
            <a:endParaRPr sz="2400" i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i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i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443070 г. Самара, ул.Дзержинского, 32</a:t>
            </a:r>
            <a:endParaRPr sz="2400" i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i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т. 268 - 98 - 13</a:t>
            </a:r>
            <a:endParaRPr sz="2400" i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i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m31yarmii@bk.ru</a:t>
            </a:r>
            <a:endParaRPr sz="2400" i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1681425" y="1235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obster"/>
                <a:ea typeface="Lobster"/>
                <a:cs typeface="Lobster"/>
                <a:sym typeface="Lobster"/>
              </a:rPr>
              <a:t>О музее Боевой Славы 31-й Армии</a:t>
            </a:r>
            <a:endParaRPr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81600" y="696275"/>
            <a:ext cx="4696200" cy="31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/>
              <a:t>Музей был открыт 21 февраля 1987 г. Паспортизирован 11 июня 1992г.</a:t>
            </a:r>
            <a:endParaRPr sz="2000"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2200" b="1"/>
              <a:t>Огромный вклад в создание и развитие музея внес председатель Совета ветеранов 31-й армии Шамаров Анатолий Андреевич, прошедший в рядах армии связистом от г. Калинина до самого Берлина.  </a:t>
            </a:r>
            <a:endParaRPr sz="2200" b="1"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625" y="782675"/>
            <a:ext cx="2721300" cy="39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1849125" y="109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Lobster"/>
                <a:ea typeface="Lobster"/>
                <a:cs typeface="Lobster"/>
                <a:sym typeface="Lobster"/>
              </a:rPr>
              <a:t>О музее Боевой Славы 31-й Армии</a:t>
            </a:r>
            <a:endParaRPr>
              <a:solidFill>
                <a:srgbClr val="0000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195750" y="682300"/>
            <a:ext cx="8520600" cy="14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/>
              <a:t>Экспонаты и исторические реликвии, которые находятся в музее, были собраны поисковыми группами учащихся, выезжавших по местам боев 31-й армии, при активном содействии родителей и жителей микрорайона. </a:t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50" y="1877963"/>
            <a:ext cx="4176449" cy="26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075" y="1877975"/>
            <a:ext cx="4067275" cy="260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body" idx="1"/>
          </p:nvPr>
        </p:nvSpPr>
        <p:spPr>
          <a:xfrm>
            <a:off x="6935725" y="3053275"/>
            <a:ext cx="2306100" cy="30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/>
              <a:t>Земля с братских могил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625" y="223625"/>
            <a:ext cx="6698098" cy="4251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650" y="264050"/>
            <a:ext cx="6764849" cy="4041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/>
          <p:nvPr/>
        </p:nvSpPr>
        <p:spPr>
          <a:xfrm>
            <a:off x="7033500" y="1370500"/>
            <a:ext cx="2110500" cy="27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800" b="1">
                <a:solidFill>
                  <a:schemeClr val="dk2"/>
                </a:solidFill>
              </a:rPr>
              <a:t>Витрина с вырезками из газет, фотографиями, медалями...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99994">
            <a:off x="1394938" y="-1053309"/>
            <a:ext cx="4324399" cy="663901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9"/>
          <p:cNvSpPr txBox="1"/>
          <p:nvPr/>
        </p:nvSpPr>
        <p:spPr>
          <a:xfrm>
            <a:off x="7002425" y="2669575"/>
            <a:ext cx="1942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400" b="1">
                <a:solidFill>
                  <a:schemeClr val="dk2"/>
                </a:solidFill>
              </a:rPr>
              <a:t>Письма с фронта...</a:t>
            </a:r>
            <a:endParaRPr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825" y="121000"/>
            <a:ext cx="6666950" cy="433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0"/>
          <p:cNvSpPr txBox="1"/>
          <p:nvPr/>
        </p:nvSpPr>
        <p:spPr>
          <a:xfrm>
            <a:off x="6806775" y="405325"/>
            <a:ext cx="2236200" cy="28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600" b="1">
                <a:solidFill>
                  <a:schemeClr val="dk2"/>
                </a:solidFill>
              </a:rPr>
              <a:t>Стенд с фотографиями солдат, офицеров, карты.</a:t>
            </a: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600" b="1">
                <a:solidFill>
                  <a:schemeClr val="dk2"/>
                </a:solidFill>
              </a:rPr>
              <a:t>В витринах компас, командирские часы, фотоаппарат,  документы и тд.</a:t>
            </a:r>
            <a:endParaRPr sz="1600" b="1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265575" y="0"/>
            <a:ext cx="7254000" cy="9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Lobster"/>
                <a:ea typeface="Lobster"/>
                <a:cs typeface="Lobster"/>
                <a:sym typeface="Lobster"/>
              </a:rPr>
              <a:t>В основу экспозиции музея входят следующие разделы: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08" name="Google Shape;108;p21"/>
          <p:cNvSpPr txBox="1">
            <a:spLocks noGrp="1"/>
          </p:cNvSpPr>
          <p:nvPr>
            <p:ph type="body" idx="1"/>
          </p:nvPr>
        </p:nvSpPr>
        <p:spPr>
          <a:xfrm>
            <a:off x="265575" y="1124550"/>
            <a:ext cx="3508200" cy="27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Times New Roman"/>
              <a:buAutoNum type="arabicPeriod"/>
            </a:pPr>
            <a:r>
              <a:rPr lang="ru" sz="2400" b="1" i="1">
                <a:latin typeface="Times New Roman"/>
                <a:ea typeface="Times New Roman"/>
                <a:cs typeface="Times New Roman"/>
                <a:sym typeface="Times New Roman"/>
              </a:rPr>
              <a:t>Боевой путь 31-й армии в Великой Отечественной войне; </a:t>
            </a:r>
            <a:endParaRPr sz="2400" b="1" i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46100" lvl="0" indent="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4225" y="737350"/>
            <a:ext cx="5161950" cy="386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369</Words>
  <Application>Microsoft Office PowerPoint</Application>
  <PresentationFormat>Экран (16:9)</PresentationFormat>
  <Paragraphs>46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Times New Roman</vt:lpstr>
      <vt:lpstr>Lobster</vt:lpstr>
      <vt:lpstr>Georgia</vt:lpstr>
      <vt:lpstr>Simple Light</vt:lpstr>
      <vt:lpstr>Презентация музея Боевой Славы  МБОУ Школы №167 г.о. Самара </vt:lpstr>
      <vt:lpstr>Цели и задачи</vt:lpstr>
      <vt:lpstr>О музее Боевой Славы 31-й Армии</vt:lpstr>
      <vt:lpstr>О музее Боевой Славы 31-й Армии </vt:lpstr>
      <vt:lpstr>Презентация PowerPoint</vt:lpstr>
      <vt:lpstr>Презентация PowerPoint</vt:lpstr>
      <vt:lpstr>Презентация PowerPoint</vt:lpstr>
      <vt:lpstr>Презентация PowerPoint</vt:lpstr>
      <vt:lpstr>В основу экспозиции музея входят следующие разделы:</vt:lpstr>
      <vt:lpstr>Презентация PowerPoint</vt:lpstr>
      <vt:lpstr>Активом музея проводится много интересных мероприятий: </vt:lpstr>
      <vt:lpstr>Презентация PowerPoint</vt:lpstr>
      <vt:lpstr>Традиционно ко Дню Защитника Отечества проходит конкурс рисунков</vt:lpstr>
      <vt:lpstr>Презентация PowerPoint</vt:lpstr>
      <vt:lpstr>Акции “Посылка солдату”, “Письмо ветерану”</vt:lpstr>
      <vt:lpstr>Акция  “Музей и Дети”</vt:lpstr>
      <vt:lpstr>Участие актива музея Боевой славы 31-й Армии в игре - путешествие “Во имя живущих - Победа! Во имя грядущих - Победа!”</vt:lpstr>
      <vt:lpstr>Участие в патриотических чтениях имени имени маршала А.М. Василевского </vt:lpstr>
      <vt:lpstr>Участие в конкурсе фотографий  “Музейная галерея”</vt:lpstr>
      <vt:lpstr>Профильная смена актива  школьных музеев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музея Боевой Славы  МБОУ Школы №167 г.о. Самара </dc:title>
  <cp:lastModifiedBy>Аля</cp:lastModifiedBy>
  <cp:revision>1</cp:revision>
  <dcterms:modified xsi:type="dcterms:W3CDTF">2020-04-17T09:16:42Z</dcterms:modified>
</cp:coreProperties>
</file>